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4"/>
  </p:notesMasterIdLst>
  <p:handoutMasterIdLst>
    <p:handoutMasterId r:id="rId45"/>
  </p:handoutMasterIdLst>
  <p:sldIdLst>
    <p:sldId id="288" r:id="rId5"/>
    <p:sldId id="289" r:id="rId6"/>
    <p:sldId id="290" r:id="rId7"/>
    <p:sldId id="291" r:id="rId8"/>
    <p:sldId id="361" r:id="rId9"/>
    <p:sldId id="292" r:id="rId10"/>
    <p:sldId id="293" r:id="rId11"/>
    <p:sldId id="294" r:id="rId12"/>
    <p:sldId id="295" r:id="rId13"/>
    <p:sldId id="329" r:id="rId14"/>
    <p:sldId id="328" r:id="rId15"/>
    <p:sldId id="296" r:id="rId16"/>
    <p:sldId id="307" r:id="rId17"/>
    <p:sldId id="308" r:id="rId18"/>
    <p:sldId id="312" r:id="rId19"/>
    <p:sldId id="313" r:id="rId20"/>
    <p:sldId id="314" r:id="rId21"/>
    <p:sldId id="332" r:id="rId22"/>
    <p:sldId id="333" r:id="rId23"/>
    <p:sldId id="335" r:id="rId24"/>
    <p:sldId id="336" r:id="rId25"/>
    <p:sldId id="341" r:id="rId26"/>
    <p:sldId id="338" r:id="rId27"/>
    <p:sldId id="339" r:id="rId28"/>
    <p:sldId id="340" r:id="rId29"/>
    <p:sldId id="343" r:id="rId30"/>
    <p:sldId id="344" r:id="rId31"/>
    <p:sldId id="345" r:id="rId32"/>
    <p:sldId id="346" r:id="rId33"/>
    <p:sldId id="349" r:id="rId34"/>
    <p:sldId id="348" r:id="rId35"/>
    <p:sldId id="337" r:id="rId36"/>
    <p:sldId id="360" r:id="rId37"/>
    <p:sldId id="354" r:id="rId38"/>
    <p:sldId id="355" r:id="rId39"/>
    <p:sldId id="353" r:id="rId40"/>
    <p:sldId id="351" r:id="rId41"/>
    <p:sldId id="356" r:id="rId42"/>
    <p:sldId id="274" r:id="rId43"/>
  </p:sldIdLst>
  <p:sldSz cx="9144000" cy="5143500" type="screen16x9"/>
  <p:notesSz cx="6934200" cy="92202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40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00"/>
    <a:srgbClr val="0076CE"/>
    <a:srgbClr val="808080"/>
    <a:srgbClr val="EEEEEE"/>
    <a:srgbClr val="C8C9C7"/>
    <a:srgbClr val="B7295A"/>
    <a:srgbClr val="41B6E6"/>
    <a:srgbClr val="00447C"/>
    <a:srgbClr val="42AEA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643849-D07F-4DB6-A34F-CFABE3D9A497}" v="24" dt="2020-12-01T15:16:27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34" autoAdjust="0"/>
    <p:restoredTop sz="94612" autoAdjust="0"/>
  </p:normalViewPr>
  <p:slideViewPr>
    <p:cSldViewPr showGuides="1">
      <p:cViewPr varScale="1">
        <p:scale>
          <a:sx n="140" d="100"/>
          <a:sy n="140" d="100"/>
        </p:scale>
        <p:origin x="1278" y="120"/>
      </p:cViewPr>
      <p:guideLst>
        <p:guide pos="324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>
        <p:scale>
          <a:sx n="79" d="100"/>
          <a:sy n="79" d="100"/>
        </p:scale>
        <p:origin x="3730" y="2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n, Jaeho" userId="ed15a0d2-c84a-4789-9b59-37c3b30e4ac4" providerId="ADAL" clId="{FA643849-D07F-4DB6-A34F-CFABE3D9A497}"/>
    <pc:docChg chg="custSel addSld modSld">
      <pc:chgData name="Yun, Jaeho" userId="ed15a0d2-c84a-4789-9b59-37c3b30e4ac4" providerId="ADAL" clId="{FA643849-D07F-4DB6-A34F-CFABE3D9A497}" dt="2020-12-01T15:16:27.659" v="1040"/>
      <pc:docMkLst>
        <pc:docMk/>
      </pc:docMkLst>
      <pc:sldChg chg="modSp">
        <pc:chgData name="Yun, Jaeho" userId="ed15a0d2-c84a-4789-9b59-37c3b30e4ac4" providerId="ADAL" clId="{FA643849-D07F-4DB6-A34F-CFABE3D9A497}" dt="2020-12-01T13:25:51.610" v="59" actId="20577"/>
        <pc:sldMkLst>
          <pc:docMk/>
          <pc:sldMk cId="2084923837" sldId="288"/>
        </pc:sldMkLst>
        <pc:spChg chg="mod">
          <ac:chgData name="Yun, Jaeho" userId="ed15a0d2-c84a-4789-9b59-37c3b30e4ac4" providerId="ADAL" clId="{FA643849-D07F-4DB6-A34F-CFABE3D9A497}" dt="2020-12-01T13:25:28.830" v="43" actId="20577"/>
          <ac:spMkLst>
            <pc:docMk/>
            <pc:sldMk cId="2084923837" sldId="288"/>
            <ac:spMk id="2" creationId="{00000000-0000-0000-0000-000000000000}"/>
          </ac:spMkLst>
        </pc:spChg>
        <pc:spChg chg="mod">
          <ac:chgData name="Yun, Jaeho" userId="ed15a0d2-c84a-4789-9b59-37c3b30e4ac4" providerId="ADAL" clId="{FA643849-D07F-4DB6-A34F-CFABE3D9A497}" dt="2020-12-01T13:25:51.610" v="59" actId="20577"/>
          <ac:spMkLst>
            <pc:docMk/>
            <pc:sldMk cId="2084923837" sldId="288"/>
            <ac:spMk id="3" creationId="{00000000-0000-0000-0000-000000000000}"/>
          </ac:spMkLst>
        </pc:spChg>
      </pc:sldChg>
      <pc:sldChg chg="modSp">
        <pc:chgData name="Yun, Jaeho" userId="ed15a0d2-c84a-4789-9b59-37c3b30e4ac4" providerId="ADAL" clId="{FA643849-D07F-4DB6-A34F-CFABE3D9A497}" dt="2020-12-01T14:24:53.266" v="922" actId="6549"/>
        <pc:sldMkLst>
          <pc:docMk/>
          <pc:sldMk cId="643070577" sldId="289"/>
        </pc:sldMkLst>
        <pc:spChg chg="mod">
          <ac:chgData name="Yun, Jaeho" userId="ed15a0d2-c84a-4789-9b59-37c3b30e4ac4" providerId="ADAL" clId="{FA643849-D07F-4DB6-A34F-CFABE3D9A497}" dt="2020-12-01T14:24:53.266" v="922" actId="6549"/>
          <ac:spMkLst>
            <pc:docMk/>
            <pc:sldMk cId="643070577" sldId="289"/>
            <ac:spMk id="5" creationId="{E91B0004-CDCC-457F-873D-CFF7472FBB09}"/>
          </ac:spMkLst>
        </pc:spChg>
      </pc:sldChg>
      <pc:sldChg chg="modSp">
        <pc:chgData name="Yun, Jaeho" userId="ed15a0d2-c84a-4789-9b59-37c3b30e4ac4" providerId="ADAL" clId="{FA643849-D07F-4DB6-A34F-CFABE3D9A497}" dt="2020-12-01T13:56:07.020" v="103" actId="20577"/>
        <pc:sldMkLst>
          <pc:docMk/>
          <pc:sldMk cId="3203178832" sldId="293"/>
        </pc:sldMkLst>
        <pc:spChg chg="mod">
          <ac:chgData name="Yun, Jaeho" userId="ed15a0d2-c84a-4789-9b59-37c3b30e4ac4" providerId="ADAL" clId="{FA643849-D07F-4DB6-A34F-CFABE3D9A497}" dt="2020-12-01T13:55:45.663" v="68"/>
          <ac:spMkLst>
            <pc:docMk/>
            <pc:sldMk cId="3203178832" sldId="293"/>
            <ac:spMk id="4" creationId="{360A2796-49BF-4D5D-9534-55E51F1E42EC}"/>
          </ac:spMkLst>
        </pc:spChg>
        <pc:spChg chg="mod">
          <ac:chgData name="Yun, Jaeho" userId="ed15a0d2-c84a-4789-9b59-37c3b30e4ac4" providerId="ADAL" clId="{FA643849-D07F-4DB6-A34F-CFABE3D9A497}" dt="2020-12-01T13:56:07.020" v="103" actId="20577"/>
          <ac:spMkLst>
            <pc:docMk/>
            <pc:sldMk cId="3203178832" sldId="293"/>
            <ac:spMk id="6" creationId="{BAA5DE68-0129-4A4F-AE01-53001BA120BB}"/>
          </ac:spMkLst>
        </pc:spChg>
      </pc:sldChg>
      <pc:sldChg chg="modSp">
        <pc:chgData name="Yun, Jaeho" userId="ed15a0d2-c84a-4789-9b59-37c3b30e4ac4" providerId="ADAL" clId="{FA643849-D07F-4DB6-A34F-CFABE3D9A497}" dt="2020-12-01T11:32:34.442" v="34" actId="20577"/>
        <pc:sldMkLst>
          <pc:docMk/>
          <pc:sldMk cId="1432559225" sldId="333"/>
        </pc:sldMkLst>
        <pc:spChg chg="mod">
          <ac:chgData name="Yun, Jaeho" userId="ed15a0d2-c84a-4789-9b59-37c3b30e4ac4" providerId="ADAL" clId="{FA643849-D07F-4DB6-A34F-CFABE3D9A497}" dt="2020-12-01T11:32:34.442" v="34" actId="20577"/>
          <ac:spMkLst>
            <pc:docMk/>
            <pc:sldMk cId="1432559225" sldId="333"/>
            <ac:spMk id="5" creationId="{E22847AA-E547-4D43-920A-7BE99E9B328A}"/>
          </ac:spMkLst>
        </pc:spChg>
      </pc:sldChg>
      <pc:sldChg chg="modSp">
        <pc:chgData name="Yun, Jaeho" userId="ed15a0d2-c84a-4789-9b59-37c3b30e4ac4" providerId="ADAL" clId="{FA643849-D07F-4DB6-A34F-CFABE3D9A497}" dt="2020-12-01T14:06:22.295" v="355" actId="20577"/>
        <pc:sldMkLst>
          <pc:docMk/>
          <pc:sldMk cId="2402291383" sldId="335"/>
        </pc:sldMkLst>
        <pc:spChg chg="mod">
          <ac:chgData name="Yun, Jaeho" userId="ed15a0d2-c84a-4789-9b59-37c3b30e4ac4" providerId="ADAL" clId="{FA643849-D07F-4DB6-A34F-CFABE3D9A497}" dt="2020-12-01T14:06:22.295" v="355" actId="20577"/>
          <ac:spMkLst>
            <pc:docMk/>
            <pc:sldMk cId="2402291383" sldId="335"/>
            <ac:spMk id="5" creationId="{0C86C487-B42A-4D5B-92EF-8F9E63D25D7F}"/>
          </ac:spMkLst>
        </pc:spChg>
      </pc:sldChg>
      <pc:sldChg chg="modSp">
        <pc:chgData name="Yun, Jaeho" userId="ed15a0d2-c84a-4789-9b59-37c3b30e4ac4" providerId="ADAL" clId="{FA643849-D07F-4DB6-A34F-CFABE3D9A497}" dt="2020-12-01T14:06:57.761" v="372"/>
        <pc:sldMkLst>
          <pc:docMk/>
          <pc:sldMk cId="2349202606" sldId="336"/>
        </pc:sldMkLst>
        <pc:spChg chg="mod">
          <ac:chgData name="Yun, Jaeho" userId="ed15a0d2-c84a-4789-9b59-37c3b30e4ac4" providerId="ADAL" clId="{FA643849-D07F-4DB6-A34F-CFABE3D9A497}" dt="2020-12-01T14:06:57.761" v="372"/>
          <ac:spMkLst>
            <pc:docMk/>
            <pc:sldMk cId="2349202606" sldId="336"/>
            <ac:spMk id="5" creationId="{9C6AA4FC-C242-4D4D-B22D-5AF9DC7942A7}"/>
          </ac:spMkLst>
        </pc:spChg>
      </pc:sldChg>
      <pc:sldChg chg="addSp delSp modSp">
        <pc:chgData name="Yun, Jaeho" userId="ed15a0d2-c84a-4789-9b59-37c3b30e4ac4" providerId="ADAL" clId="{FA643849-D07F-4DB6-A34F-CFABE3D9A497}" dt="2020-12-01T14:19:27.409" v="722" actId="20577"/>
        <pc:sldMkLst>
          <pc:docMk/>
          <pc:sldMk cId="691237089" sldId="337"/>
        </pc:sldMkLst>
        <pc:spChg chg="mod">
          <ac:chgData name="Yun, Jaeho" userId="ed15a0d2-c84a-4789-9b59-37c3b30e4ac4" providerId="ADAL" clId="{FA643849-D07F-4DB6-A34F-CFABE3D9A497}" dt="2020-12-01T14:19:27.409" v="722" actId="20577"/>
          <ac:spMkLst>
            <pc:docMk/>
            <pc:sldMk cId="691237089" sldId="337"/>
            <ac:spMk id="6" creationId="{A595E9BD-775A-4795-ACFE-D513B312C9E7}"/>
          </ac:spMkLst>
        </pc:spChg>
        <pc:spChg chg="add del">
          <ac:chgData name="Yun, Jaeho" userId="ed15a0d2-c84a-4789-9b59-37c3b30e4ac4" providerId="ADAL" clId="{FA643849-D07F-4DB6-A34F-CFABE3D9A497}" dt="2020-12-01T14:17:50.807" v="558" actId="478"/>
          <ac:spMkLst>
            <pc:docMk/>
            <pc:sldMk cId="691237089" sldId="337"/>
            <ac:spMk id="7" creationId="{CB82B002-273D-484E-B62C-C0E4589CE049}"/>
          </ac:spMkLst>
        </pc:spChg>
      </pc:sldChg>
      <pc:sldChg chg="addSp modSp">
        <pc:chgData name="Yun, Jaeho" userId="ed15a0d2-c84a-4789-9b59-37c3b30e4ac4" providerId="ADAL" clId="{FA643849-D07F-4DB6-A34F-CFABE3D9A497}" dt="2020-12-01T14:09:08.061" v="401" actId="1035"/>
        <pc:sldMkLst>
          <pc:docMk/>
          <pc:sldMk cId="1191203126" sldId="339"/>
        </pc:sldMkLst>
        <pc:spChg chg="add mod">
          <ac:chgData name="Yun, Jaeho" userId="ed15a0d2-c84a-4789-9b59-37c3b30e4ac4" providerId="ADAL" clId="{FA643849-D07F-4DB6-A34F-CFABE3D9A497}" dt="2020-12-01T14:09:03.956" v="377" actId="1037"/>
          <ac:spMkLst>
            <pc:docMk/>
            <pc:sldMk cId="1191203126" sldId="339"/>
            <ac:spMk id="7" creationId="{E22B83BD-0AE2-4E04-B1CB-FDEDD39B805E}"/>
          </ac:spMkLst>
        </pc:spChg>
        <pc:spChg chg="add mod">
          <ac:chgData name="Yun, Jaeho" userId="ed15a0d2-c84a-4789-9b59-37c3b30e4ac4" providerId="ADAL" clId="{FA643849-D07F-4DB6-A34F-CFABE3D9A497}" dt="2020-12-01T14:09:08.061" v="401" actId="1035"/>
          <ac:spMkLst>
            <pc:docMk/>
            <pc:sldMk cId="1191203126" sldId="339"/>
            <ac:spMk id="8" creationId="{E6385125-898E-40DB-85DC-B5D2DE87279F}"/>
          </ac:spMkLst>
        </pc:spChg>
      </pc:sldChg>
      <pc:sldChg chg="modSp">
        <pc:chgData name="Yun, Jaeho" userId="ed15a0d2-c84a-4789-9b59-37c3b30e4ac4" providerId="ADAL" clId="{FA643849-D07F-4DB6-A34F-CFABE3D9A497}" dt="2020-12-01T14:21:11.297" v="896" actId="20577"/>
        <pc:sldMkLst>
          <pc:docMk/>
          <pc:sldMk cId="1224920416" sldId="340"/>
        </pc:sldMkLst>
        <pc:spChg chg="mod">
          <ac:chgData name="Yun, Jaeho" userId="ed15a0d2-c84a-4789-9b59-37c3b30e4ac4" providerId="ADAL" clId="{FA643849-D07F-4DB6-A34F-CFABE3D9A497}" dt="2020-12-01T14:21:11.297" v="896" actId="20577"/>
          <ac:spMkLst>
            <pc:docMk/>
            <pc:sldMk cId="1224920416" sldId="340"/>
            <ac:spMk id="7" creationId="{FB07B282-FA90-4AFB-8F43-F6231B6A0F00}"/>
          </ac:spMkLst>
        </pc:spChg>
      </pc:sldChg>
      <pc:sldChg chg="modSp">
        <pc:chgData name="Yun, Jaeho" userId="ed15a0d2-c84a-4789-9b59-37c3b30e4ac4" providerId="ADAL" clId="{FA643849-D07F-4DB6-A34F-CFABE3D9A497}" dt="2020-12-01T14:32:37.916" v="1039" actId="14100"/>
        <pc:sldMkLst>
          <pc:docMk/>
          <pc:sldMk cId="615736706" sldId="341"/>
        </pc:sldMkLst>
        <pc:spChg chg="mod">
          <ac:chgData name="Yun, Jaeho" userId="ed15a0d2-c84a-4789-9b59-37c3b30e4ac4" providerId="ADAL" clId="{FA643849-D07F-4DB6-A34F-CFABE3D9A497}" dt="2020-12-01T14:32:37.916" v="1039" actId="14100"/>
          <ac:spMkLst>
            <pc:docMk/>
            <pc:sldMk cId="615736706" sldId="341"/>
            <ac:spMk id="4" creationId="{A7770C90-9FA6-4C23-9A0F-A67BE6112954}"/>
          </ac:spMkLst>
        </pc:spChg>
      </pc:sldChg>
      <pc:sldChg chg="modSp">
        <pc:chgData name="Yun, Jaeho" userId="ed15a0d2-c84a-4789-9b59-37c3b30e4ac4" providerId="ADAL" clId="{FA643849-D07F-4DB6-A34F-CFABE3D9A497}" dt="2020-12-01T14:20:31.979" v="835" actId="20577"/>
        <pc:sldMkLst>
          <pc:docMk/>
          <pc:sldMk cId="3055252494" sldId="345"/>
        </pc:sldMkLst>
        <pc:spChg chg="mod">
          <ac:chgData name="Yun, Jaeho" userId="ed15a0d2-c84a-4789-9b59-37c3b30e4ac4" providerId="ADAL" clId="{FA643849-D07F-4DB6-A34F-CFABE3D9A497}" dt="2020-12-01T14:20:31.979" v="835" actId="20577"/>
          <ac:spMkLst>
            <pc:docMk/>
            <pc:sldMk cId="3055252494" sldId="345"/>
            <ac:spMk id="5" creationId="{52045B87-9D05-4848-A50D-F30AD1462664}"/>
          </ac:spMkLst>
        </pc:spChg>
      </pc:sldChg>
      <pc:sldChg chg="addSp delSp modSp">
        <pc:chgData name="Yun, Jaeho" userId="ed15a0d2-c84a-4789-9b59-37c3b30e4ac4" providerId="ADAL" clId="{FA643849-D07F-4DB6-A34F-CFABE3D9A497}" dt="2020-12-01T14:19:53.294" v="784" actId="20577"/>
        <pc:sldMkLst>
          <pc:docMk/>
          <pc:sldMk cId="3613804080" sldId="348"/>
        </pc:sldMkLst>
        <pc:spChg chg="mod">
          <ac:chgData name="Yun, Jaeho" userId="ed15a0d2-c84a-4789-9b59-37c3b30e4ac4" providerId="ADAL" clId="{FA643849-D07F-4DB6-A34F-CFABE3D9A497}" dt="2020-12-01T14:19:53.294" v="784" actId="20577"/>
          <ac:spMkLst>
            <pc:docMk/>
            <pc:sldMk cId="3613804080" sldId="348"/>
            <ac:spMk id="6" creationId="{AB3FF609-8BE2-4751-A697-E1DA0247DAA0}"/>
          </ac:spMkLst>
        </pc:spChg>
        <pc:spChg chg="add mod">
          <ac:chgData name="Yun, Jaeho" userId="ed15a0d2-c84a-4789-9b59-37c3b30e4ac4" providerId="ADAL" clId="{FA643849-D07F-4DB6-A34F-CFABE3D9A497}" dt="2020-12-01T14:14:07.074" v="403" actId="14100"/>
          <ac:spMkLst>
            <pc:docMk/>
            <pc:sldMk cId="3613804080" sldId="348"/>
            <ac:spMk id="7" creationId="{A2B34E4C-B2A7-4CEB-822F-4A9E532F27D5}"/>
          </ac:spMkLst>
        </pc:spChg>
        <pc:spChg chg="add mod">
          <ac:chgData name="Yun, Jaeho" userId="ed15a0d2-c84a-4789-9b59-37c3b30e4ac4" providerId="ADAL" clId="{FA643849-D07F-4DB6-A34F-CFABE3D9A497}" dt="2020-12-01T14:14:49.552" v="435" actId="14100"/>
          <ac:spMkLst>
            <pc:docMk/>
            <pc:sldMk cId="3613804080" sldId="348"/>
            <ac:spMk id="8" creationId="{9AC232E8-743B-428E-803A-6E39C18099A1}"/>
          </ac:spMkLst>
        </pc:spChg>
        <pc:spChg chg="add del mod">
          <ac:chgData name="Yun, Jaeho" userId="ed15a0d2-c84a-4789-9b59-37c3b30e4ac4" providerId="ADAL" clId="{FA643849-D07F-4DB6-A34F-CFABE3D9A497}" dt="2020-12-01T14:14:46.233" v="434" actId="478"/>
          <ac:spMkLst>
            <pc:docMk/>
            <pc:sldMk cId="3613804080" sldId="348"/>
            <ac:spMk id="9" creationId="{416A92D3-2B86-4A2F-9EB1-A5E2A7F05AE9}"/>
          </ac:spMkLst>
        </pc:spChg>
        <pc:spChg chg="add del mod">
          <ac:chgData name="Yun, Jaeho" userId="ed15a0d2-c84a-4789-9b59-37c3b30e4ac4" providerId="ADAL" clId="{FA643849-D07F-4DB6-A34F-CFABE3D9A497}" dt="2020-12-01T14:14:46.233" v="434" actId="478"/>
          <ac:spMkLst>
            <pc:docMk/>
            <pc:sldMk cId="3613804080" sldId="348"/>
            <ac:spMk id="10" creationId="{6F5F4EE7-4E1B-4CDB-A95B-69C611D68D27}"/>
          </ac:spMkLst>
        </pc:spChg>
        <pc:spChg chg="add del mod">
          <ac:chgData name="Yun, Jaeho" userId="ed15a0d2-c84a-4789-9b59-37c3b30e4ac4" providerId="ADAL" clId="{FA643849-D07F-4DB6-A34F-CFABE3D9A497}" dt="2020-12-01T14:14:46.233" v="434" actId="478"/>
          <ac:spMkLst>
            <pc:docMk/>
            <pc:sldMk cId="3613804080" sldId="348"/>
            <ac:spMk id="11" creationId="{FAD95A80-73DD-4801-A7AB-4A77C120A212}"/>
          </ac:spMkLst>
        </pc:spChg>
        <pc:spChg chg="add del mod">
          <ac:chgData name="Yun, Jaeho" userId="ed15a0d2-c84a-4789-9b59-37c3b30e4ac4" providerId="ADAL" clId="{FA643849-D07F-4DB6-A34F-CFABE3D9A497}" dt="2020-12-01T14:14:46.233" v="434" actId="478"/>
          <ac:spMkLst>
            <pc:docMk/>
            <pc:sldMk cId="3613804080" sldId="348"/>
            <ac:spMk id="12" creationId="{605C25CD-499E-42A6-B210-A8FC5829EBDF}"/>
          </ac:spMkLst>
        </pc:spChg>
        <pc:spChg chg="add del mod">
          <ac:chgData name="Yun, Jaeho" userId="ed15a0d2-c84a-4789-9b59-37c3b30e4ac4" providerId="ADAL" clId="{FA643849-D07F-4DB6-A34F-CFABE3D9A497}" dt="2020-12-01T14:14:46.233" v="434" actId="478"/>
          <ac:spMkLst>
            <pc:docMk/>
            <pc:sldMk cId="3613804080" sldId="348"/>
            <ac:spMk id="13" creationId="{2766701C-E325-4B42-A046-293218E603A4}"/>
          </ac:spMkLst>
        </pc:spChg>
        <pc:spChg chg="add del mod">
          <ac:chgData name="Yun, Jaeho" userId="ed15a0d2-c84a-4789-9b59-37c3b30e4ac4" providerId="ADAL" clId="{FA643849-D07F-4DB6-A34F-CFABE3D9A497}" dt="2020-12-01T14:14:46.233" v="434" actId="478"/>
          <ac:spMkLst>
            <pc:docMk/>
            <pc:sldMk cId="3613804080" sldId="348"/>
            <ac:spMk id="14" creationId="{891727B6-5C1B-4133-B568-467BDC0DA4AC}"/>
          </ac:spMkLst>
        </pc:spChg>
        <pc:spChg chg="add del mod">
          <ac:chgData name="Yun, Jaeho" userId="ed15a0d2-c84a-4789-9b59-37c3b30e4ac4" providerId="ADAL" clId="{FA643849-D07F-4DB6-A34F-CFABE3D9A497}" dt="2020-12-01T14:14:46.233" v="434" actId="478"/>
          <ac:spMkLst>
            <pc:docMk/>
            <pc:sldMk cId="3613804080" sldId="348"/>
            <ac:spMk id="15" creationId="{00E8BEE2-7139-4B48-810C-70040F87E2CA}"/>
          </ac:spMkLst>
        </pc:spChg>
      </pc:sldChg>
      <pc:sldChg chg="modSp">
        <pc:chgData name="Yun, Jaeho" userId="ed15a0d2-c84a-4789-9b59-37c3b30e4ac4" providerId="ADAL" clId="{FA643849-D07F-4DB6-A34F-CFABE3D9A497}" dt="2020-12-01T14:29:40.063" v="1003" actId="20577"/>
        <pc:sldMkLst>
          <pc:docMk/>
          <pc:sldMk cId="1930565561" sldId="353"/>
        </pc:sldMkLst>
        <pc:spChg chg="mod">
          <ac:chgData name="Yun, Jaeho" userId="ed15a0d2-c84a-4789-9b59-37c3b30e4ac4" providerId="ADAL" clId="{FA643849-D07F-4DB6-A34F-CFABE3D9A497}" dt="2020-12-01T14:29:40.063" v="1003" actId="20577"/>
          <ac:spMkLst>
            <pc:docMk/>
            <pc:sldMk cId="1930565561" sldId="353"/>
            <ac:spMk id="5" creationId="{2686EE20-0270-4B01-A85C-C5375BFE86AA}"/>
          </ac:spMkLst>
        </pc:spChg>
      </pc:sldChg>
      <pc:sldChg chg="addSp modSp">
        <pc:chgData name="Yun, Jaeho" userId="ed15a0d2-c84a-4789-9b59-37c3b30e4ac4" providerId="ADAL" clId="{FA643849-D07F-4DB6-A34F-CFABE3D9A497}" dt="2020-12-01T14:19:06.041" v="705" actId="20577"/>
        <pc:sldMkLst>
          <pc:docMk/>
          <pc:sldMk cId="2553534778" sldId="360"/>
        </pc:sldMkLst>
        <pc:spChg chg="mod">
          <ac:chgData name="Yun, Jaeho" userId="ed15a0d2-c84a-4789-9b59-37c3b30e4ac4" providerId="ADAL" clId="{FA643849-D07F-4DB6-A34F-CFABE3D9A497}" dt="2020-12-01T14:19:06.041" v="705" actId="20577"/>
          <ac:spMkLst>
            <pc:docMk/>
            <pc:sldMk cId="2553534778" sldId="360"/>
            <ac:spMk id="5" creationId="{6912D70F-C589-4D6D-9DFC-733EE215CD2D}"/>
          </ac:spMkLst>
        </pc:spChg>
        <pc:spChg chg="add mod">
          <ac:chgData name="Yun, Jaeho" userId="ed15a0d2-c84a-4789-9b59-37c3b30e4ac4" providerId="ADAL" clId="{FA643849-D07F-4DB6-A34F-CFABE3D9A497}" dt="2020-12-01T14:17:59.797" v="568" actId="14100"/>
          <ac:spMkLst>
            <pc:docMk/>
            <pc:sldMk cId="2553534778" sldId="360"/>
            <ac:spMk id="6" creationId="{60E52CD3-AC26-47CC-9CFA-1A7829B74E9F}"/>
          </ac:spMkLst>
        </pc:spChg>
      </pc:sldChg>
      <pc:sldChg chg="addSp delSp modSp add">
        <pc:chgData name="Yun, Jaeho" userId="ed15a0d2-c84a-4789-9b59-37c3b30e4ac4" providerId="ADAL" clId="{FA643849-D07F-4DB6-A34F-CFABE3D9A497}" dt="2020-12-01T15:16:27.659" v="1040"/>
        <pc:sldMkLst>
          <pc:docMk/>
          <pc:sldMk cId="1836644098" sldId="361"/>
        </pc:sldMkLst>
        <pc:spChg chg="del">
          <ac:chgData name="Yun, Jaeho" userId="ed15a0d2-c84a-4789-9b59-37c3b30e4ac4" providerId="ADAL" clId="{FA643849-D07F-4DB6-A34F-CFABE3D9A497}" dt="2020-12-01T13:58:05.630" v="105"/>
          <ac:spMkLst>
            <pc:docMk/>
            <pc:sldMk cId="1836644098" sldId="361"/>
            <ac:spMk id="2" creationId="{570CD9A7-2C50-4B5E-BB95-867510785312}"/>
          </ac:spMkLst>
        </pc:spChg>
        <pc:spChg chg="del">
          <ac:chgData name="Yun, Jaeho" userId="ed15a0d2-c84a-4789-9b59-37c3b30e4ac4" providerId="ADAL" clId="{FA643849-D07F-4DB6-A34F-CFABE3D9A497}" dt="2020-12-01T13:58:05.630" v="105"/>
          <ac:spMkLst>
            <pc:docMk/>
            <pc:sldMk cId="1836644098" sldId="361"/>
            <ac:spMk id="3" creationId="{39DCD5C7-6EE0-4D1B-9276-014A1FE6EC94}"/>
          </ac:spMkLst>
        </pc:spChg>
        <pc:spChg chg="add mod">
          <ac:chgData name="Yun, Jaeho" userId="ed15a0d2-c84a-4789-9b59-37c3b30e4ac4" providerId="ADAL" clId="{FA643849-D07F-4DB6-A34F-CFABE3D9A497}" dt="2020-12-01T13:58:23.579" v="127" actId="20577"/>
          <ac:spMkLst>
            <pc:docMk/>
            <pc:sldMk cId="1836644098" sldId="361"/>
            <ac:spMk id="4" creationId="{342C5C75-E7D4-4AE4-A0C4-E6AB7EB09C06}"/>
          </ac:spMkLst>
        </pc:spChg>
        <pc:spChg chg="add mod">
          <ac:chgData name="Yun, Jaeho" userId="ed15a0d2-c84a-4789-9b59-37c3b30e4ac4" providerId="ADAL" clId="{FA643849-D07F-4DB6-A34F-CFABE3D9A497}" dt="2020-12-01T15:16:27.659" v="1040"/>
          <ac:spMkLst>
            <pc:docMk/>
            <pc:sldMk cId="1836644098" sldId="361"/>
            <ac:spMk id="5" creationId="{68864C40-F3FC-4D5D-9BC0-23F5E301A2B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" descr="                              Dell - Internal Use - Confidential&#10;"/>
          <p:cNvSpPr txBox="1"/>
          <p:nvPr/>
        </p:nvSpPr>
        <p:spPr>
          <a:xfrm>
            <a:off x="780683" y="8990041"/>
            <a:ext cx="902491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23087" fontAlgn="base">
              <a:lnSpc>
                <a:spcPct val="90000"/>
              </a:lnSpc>
              <a:spcBef>
                <a:spcPts val="101"/>
              </a:spcBef>
              <a:spcAft>
                <a:spcPts val="101"/>
              </a:spcAft>
              <a:defRPr/>
            </a:pPr>
            <a:r>
              <a:rPr lang="en-US" sz="600" dirty="0">
                <a:solidFill>
                  <a:schemeClr val="bg2"/>
                </a:solidFill>
                <a:latin typeface="Arial" panose="020B0604020202020204" pitchFamily="34" charset="0"/>
              </a:rPr>
              <a:t>© Copyright 2020 Dell Inc.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119" y="8989695"/>
            <a:ext cx="95629" cy="8379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>
                <a:solidFill>
                  <a:schemeClr val="bg2"/>
                </a:solidFill>
                <a:latin typeface="Arial" panose="020B0604020202020204" pitchFamily="34" charset="0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dirty="0" err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136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6888" y="173038"/>
            <a:ext cx="5940425" cy="3341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2280" y="3803332"/>
            <a:ext cx="6009640" cy="4978718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fl" descr="                              Dell - Internal Use - Confidential&#10;"/>
          <p:cNvSpPr txBox="1"/>
          <p:nvPr/>
        </p:nvSpPr>
        <p:spPr>
          <a:xfrm>
            <a:off x="780683" y="8990041"/>
            <a:ext cx="902491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23087" fontAlgn="base">
              <a:lnSpc>
                <a:spcPct val="90000"/>
              </a:lnSpc>
              <a:spcBef>
                <a:spcPts val="101"/>
              </a:spcBef>
              <a:spcAft>
                <a:spcPts val="101"/>
              </a:spcAft>
              <a:defRPr/>
            </a:pPr>
            <a:r>
              <a:rPr lang="en-US" sz="600" dirty="0">
                <a:solidFill>
                  <a:schemeClr val="bg2"/>
                </a:solidFill>
                <a:latin typeface="Arial" panose="020B0604020202020204" pitchFamily="34" charset="0"/>
              </a:rPr>
              <a:t>© Copyright 2020 Dell Inc.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7119" y="8989695"/>
            <a:ext cx="95629" cy="8379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>
                <a:solidFill>
                  <a:schemeClr val="bg2"/>
                </a:solidFill>
                <a:latin typeface="Arial" panose="020B0604020202020204" pitchFamily="34" charset="0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dirty="0" err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313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spcBef>
        <a:spcPts val="0"/>
      </a:spcBef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1pPr>
    <a:lvl2pPr marL="5143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•"/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2pPr>
    <a:lvl3pPr marL="8572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–"/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3pPr>
    <a:lvl4pPr marL="12001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▪"/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4pPr>
    <a:lvl5pPr marL="15430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857250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104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039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49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32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37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07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lang="en-US" sz="5400" dirty="0">
                <a:solidFill>
                  <a:schemeClr val="tx2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86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gradient bkgd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5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ED6EC7-6D3E-4027-A733-9B78EBA486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378" y="2254304"/>
            <a:ext cx="5093208" cy="6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502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0344EF7-FB04-41A4-900F-48EC95C6F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414337"/>
            <a:ext cx="857250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55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022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28650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497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100" indent="-11430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6490277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28650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100" indent="-11430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939436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8575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480060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789367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1CEAD-C06E-4DD6-958D-A69C28387D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173038" indent="-173038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</a:defRPr>
            </a:lvl2pPr>
            <a:lvl3pPr marL="514350" indent="-173038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3pPr>
            <a:lvl4pPr marL="855663" indent="-1682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0C49344-5A94-4BB8-B1F8-EC9EB43874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0060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173038" indent="-173038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</a:defRPr>
            </a:lvl2pPr>
            <a:lvl3pPr marL="514350" indent="-173038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3pPr>
            <a:lvl4pPr marL="855663" indent="-1682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59803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8575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28975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17220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285750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2pPr>
            <a:lvl3pPr marL="8572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3228975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2pPr>
            <a:lvl3pPr marL="8572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6172200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2pPr>
            <a:lvl3pPr marL="8572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468218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4200103" y="5022289"/>
            <a:ext cx="743793" cy="6925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5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2020 Dell Inc.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3857667" y="5023059"/>
            <a:ext cx="76944" cy="6925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5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5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3957049" y="5023059"/>
            <a:ext cx="113814" cy="6925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5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404871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2" r:id="rId2"/>
    <p:sldLayoutId id="2147483662" r:id="rId3"/>
    <p:sldLayoutId id="2147483673" r:id="rId4"/>
    <p:sldLayoutId id="2147483672" r:id="rId5"/>
    <p:sldLayoutId id="2147483713" r:id="rId6"/>
    <p:sldLayoutId id="2147483724" r:id="rId7"/>
    <p:sldLayoutId id="2147483725" r:id="rId8"/>
    <p:sldLayoutId id="2147483726" r:id="rId9"/>
    <p:sldLayoutId id="2147483667" r:id="rId10"/>
    <p:sldLayoutId id="2147483689" r:id="rId11"/>
    <p:sldLayoutId id="2147483663" r:id="rId12"/>
    <p:sldLayoutId id="2147483678" r:id="rId13"/>
    <p:sldLayoutId id="2147483680" r:id="rId14"/>
    <p:sldLayoutId id="2147483681" r:id="rId15"/>
    <p:sldLayoutId id="2147483715" r:id="rId16"/>
    <p:sldLayoutId id="2147483729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0" userDrawn="1">
          <p15:clr>
            <a:srgbClr val="F26B43"/>
          </p15:clr>
        </p15:guide>
        <p15:guide id="4" pos="5580" userDrawn="1">
          <p15:clr>
            <a:srgbClr val="F26B43"/>
          </p15:clr>
        </p15:guide>
        <p15:guide id="5" pos="7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1162234"/>
            <a:ext cx="7486650" cy="747897"/>
          </a:xfrm>
        </p:spPr>
        <p:txBody>
          <a:bodyPr/>
          <a:lstStyle/>
          <a:p>
            <a:r>
              <a:rPr lang="en-US" dirty="0" err="1"/>
              <a:t>TKGi</a:t>
            </a:r>
            <a:r>
              <a:rPr lang="en-US" dirty="0"/>
              <a:t> &amp; Octant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Day 2 Lab 5</a:t>
            </a:r>
          </a:p>
          <a:p>
            <a:r>
              <a:rPr lang="en-US" dirty="0" err="1"/>
              <a:t>Vmware</a:t>
            </a:r>
            <a:r>
              <a:rPr lang="en-US" dirty="0"/>
              <a:t> HOL-2131-01-MAP</a:t>
            </a:r>
          </a:p>
        </p:txBody>
      </p:sp>
    </p:spTree>
    <p:extLst>
      <p:ext uri="{BB962C8B-B14F-4D97-AF65-F5344CB8AC3E}">
        <p14:creationId xmlns:p14="http://schemas.microsoft.com/office/powerpoint/2010/main" val="20849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6255D-5082-4FA5-8E6F-CCC6A50E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생성된 클러스터 확인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15388F-D9AF-4C2E-9336-015BEC45E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ECC4CF-698E-4631-A59B-3A8A4697C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48916"/>
            <a:ext cx="5839640" cy="36390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29A813D-561C-47A0-A220-1B2DC8A80EF8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tkgi</a:t>
            </a: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list-clusters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“my-</a:t>
            </a: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cluser</a:t>
            </a: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 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154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6255D-5082-4FA5-8E6F-CCC6A50E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클러스터 정보 확인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15388F-D9AF-4C2E-9336-015BEC45E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85EAA6-BFCA-48F7-A325-D7C089FDF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18" y="939390"/>
            <a:ext cx="5896798" cy="36485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B76D77-9C3C-49DC-8E7E-4F09A400C807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tkgi</a:t>
            </a: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cluster my-cluster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 정보 및 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12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0A2796-49BF-4D5D-9534-55E51F1E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</p:spPr>
        <p:txBody>
          <a:bodyPr/>
          <a:lstStyle/>
          <a:p>
            <a:r>
              <a:rPr lang="ko-KR" altLang="en-US" dirty="0" err="1"/>
              <a:t>크리덴셜</a:t>
            </a:r>
            <a:r>
              <a:rPr lang="ko-KR" altLang="en-US" dirty="0"/>
              <a:t> 생성</a:t>
            </a:r>
            <a:endParaRPr 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1B0004-CDCC-457F-873D-CFF7472FBB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97CA66-D865-4010-9339-60EC61B67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66801"/>
            <a:ext cx="5877745" cy="140989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D375602-E1CB-47BE-9ACD-738112F38EF6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tkgi</a:t>
            </a: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get-credentials my-cluster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클러스터에 접속하여 </a:t>
            </a:r>
            <a:r>
              <a:rPr lang="en-US" altLang="ko-KR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kubectl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통한 관리가 가능하도록 인증 생성</a:t>
            </a: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731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7928B3E-DD50-4403-A1F6-1A654E3CC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823853"/>
            <a:ext cx="8572500" cy="1495794"/>
          </a:xfrm>
        </p:spPr>
        <p:txBody>
          <a:bodyPr/>
          <a:lstStyle/>
          <a:p>
            <a:r>
              <a:rPr lang="en-US" dirty="0"/>
              <a:t>Harbor </a:t>
            </a:r>
            <a:br>
              <a:rPr lang="en-US" dirty="0"/>
            </a:br>
            <a:r>
              <a:rPr lang="en-US" dirty="0"/>
              <a:t>Container Image Registry</a:t>
            </a:r>
          </a:p>
        </p:txBody>
      </p:sp>
    </p:spTree>
    <p:extLst>
      <p:ext uri="{BB962C8B-B14F-4D97-AF65-F5344CB8AC3E}">
        <p14:creationId xmlns:p14="http://schemas.microsoft.com/office/powerpoint/2010/main" val="1504746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6255D-5082-4FA5-8E6F-CCC6A50E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Harbor </a:t>
            </a:r>
            <a:r>
              <a:rPr lang="ko-KR" altLang="en-US" dirty="0"/>
              <a:t>접속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15388F-D9AF-4C2E-9336-015BEC45E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184A57-0D8C-421B-B749-7FA60E8B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208"/>
            <a:ext cx="6243979" cy="36323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1F75677-BED7-4C8E-84DC-B1F5FC40CEC3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컨테이너 이미지 관리 저장소</a:t>
            </a:r>
            <a:endParaRPr lang="en-US" altLang="ko-KR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브라우저 상단의 링크 통해서 접속</a:t>
            </a:r>
            <a:endParaRPr lang="en-US" altLang="ko-KR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 : admin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PW : VMware1!</a:t>
            </a:r>
          </a:p>
        </p:txBody>
      </p:sp>
    </p:spTree>
    <p:extLst>
      <p:ext uri="{BB962C8B-B14F-4D97-AF65-F5344CB8AC3E}">
        <p14:creationId xmlns:p14="http://schemas.microsoft.com/office/powerpoint/2010/main" val="4017565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6255D-5082-4FA5-8E6F-CCC6A50E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15388F-D9AF-4C2E-9336-015BEC45E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8101B-9A18-4E8F-A1CD-C203F3FAD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15566"/>
            <a:ext cx="6480720" cy="34393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B9406EA-17DC-4B15-8BC9-D5D6E4BF4CD9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HOL 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위해 기존 생성된 프로젝트들 확인</a:t>
            </a: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952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6255D-5082-4FA5-8E6F-CCC6A50E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&gt; Library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15388F-D9AF-4C2E-9336-015BEC45E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58692E-8939-483A-957E-8D70C0C92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28" y="916640"/>
            <a:ext cx="6529228" cy="345531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6DDAC23-314B-4843-8CF0-4520270CEBEF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별 라이브러리 확인</a:t>
            </a: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446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6255D-5082-4FA5-8E6F-CCC6A50E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버전 별 이미지 확인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15388F-D9AF-4C2E-9336-015BEC45E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181504-A9E7-4BA8-B8D2-AD7EC6071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77" y="902881"/>
            <a:ext cx="6333472" cy="33360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A1ADCE7-225B-405C-8A9A-33D648AD0B8D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Signed / unsigned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Public / private</a:t>
            </a:r>
          </a:p>
        </p:txBody>
      </p:sp>
    </p:spTree>
    <p:extLst>
      <p:ext uri="{BB962C8B-B14F-4D97-AF65-F5344CB8AC3E}">
        <p14:creationId xmlns:p14="http://schemas.microsoft.com/office/powerpoint/2010/main" val="2258626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7770C90-9FA6-4C23-9A0F-A67BE6112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97801"/>
            <a:ext cx="7886700" cy="747897"/>
          </a:xfrm>
        </p:spPr>
        <p:txBody>
          <a:bodyPr/>
          <a:lstStyle/>
          <a:p>
            <a:r>
              <a:rPr lang="en-US" dirty="0" err="1"/>
              <a:t>TKGi</a:t>
            </a:r>
            <a:r>
              <a:rPr lang="en-US" dirty="0"/>
              <a:t> Octant</a:t>
            </a:r>
          </a:p>
        </p:txBody>
      </p:sp>
    </p:spTree>
    <p:extLst>
      <p:ext uri="{BB962C8B-B14F-4D97-AF65-F5344CB8AC3E}">
        <p14:creationId xmlns:p14="http://schemas.microsoft.com/office/powerpoint/2010/main" val="3006055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690D003-97C1-493D-8331-332F212B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Octant ?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22847AA-E547-4D43-920A-7BE99E9B32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Open Source K8S GUI Dashboard backed by VMware</a:t>
            </a:r>
            <a:endParaRPr lang="en-US" sz="1400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C6F339F-9DFD-4538-8F4E-F9B158F0006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쿠버네티스</a:t>
            </a:r>
            <a:r>
              <a:rPr lang="ko-KR" altLang="en-US" dirty="0"/>
              <a:t> 웹 </a:t>
            </a:r>
            <a:r>
              <a:rPr lang="en-US" altLang="ko-KR" dirty="0"/>
              <a:t>UI – </a:t>
            </a:r>
            <a:r>
              <a:rPr lang="ko-KR" altLang="en-US" dirty="0"/>
              <a:t>개발자 관점의 리소스 관리 인터페이스 제공</a:t>
            </a:r>
            <a:endParaRPr lang="en-US" altLang="ko-KR" dirty="0"/>
          </a:p>
          <a:p>
            <a:r>
              <a:rPr lang="ko-KR" altLang="en-US" dirty="0" err="1"/>
              <a:t>쿠버네티스</a:t>
            </a:r>
            <a:r>
              <a:rPr lang="ko-KR" altLang="en-US" dirty="0"/>
              <a:t> 로그 상세 검색</a:t>
            </a:r>
            <a:endParaRPr lang="en-US" altLang="ko-KR" dirty="0"/>
          </a:p>
          <a:p>
            <a:r>
              <a:rPr lang="ko-KR" altLang="en-US" dirty="0"/>
              <a:t>상세 </a:t>
            </a:r>
            <a:r>
              <a:rPr lang="en-US" altLang="ko-KR" dirty="0" err="1"/>
              <a:t>yaml</a:t>
            </a:r>
            <a:r>
              <a:rPr lang="en-US" altLang="ko-KR" dirty="0"/>
              <a:t> </a:t>
            </a:r>
            <a:r>
              <a:rPr lang="ko-KR" altLang="en-US" dirty="0"/>
              <a:t>파일 관리</a:t>
            </a:r>
            <a:endParaRPr lang="en-US" altLang="ko-KR" dirty="0"/>
          </a:p>
          <a:p>
            <a:r>
              <a:rPr lang="ko-KR" altLang="en-US" dirty="0"/>
              <a:t>리소스 시각화 </a:t>
            </a:r>
            <a:r>
              <a:rPr lang="en-US" altLang="ko-KR" dirty="0"/>
              <a:t>/ </a:t>
            </a:r>
            <a:r>
              <a:rPr lang="ko-KR" altLang="en-US" dirty="0"/>
              <a:t>정보 확인 </a:t>
            </a:r>
            <a:r>
              <a:rPr lang="en-US" altLang="ko-KR" dirty="0"/>
              <a:t>/ </a:t>
            </a:r>
            <a:r>
              <a:rPr lang="ko-KR" altLang="en-US" dirty="0"/>
              <a:t>모니터링 </a:t>
            </a:r>
            <a:r>
              <a:rPr lang="en-US" altLang="ko-KR" dirty="0"/>
              <a:t>/ </a:t>
            </a:r>
            <a:r>
              <a:rPr lang="ko-KR" altLang="en-US" dirty="0"/>
              <a:t>삭제</a:t>
            </a:r>
            <a:endParaRPr lang="en-US" altLang="ko-KR" dirty="0"/>
          </a:p>
          <a:p>
            <a:r>
              <a:rPr lang="ko-KR" altLang="en-US" dirty="0" err="1"/>
              <a:t>젠킨스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와 연동하여 </a:t>
            </a:r>
            <a:r>
              <a:rPr lang="en-US" altLang="ko-KR" dirty="0"/>
              <a:t>CI/CD </a:t>
            </a:r>
            <a:r>
              <a:rPr lang="ko-KR" altLang="en-US" dirty="0"/>
              <a:t>파이프라인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00AFC3-03AD-4F9E-B8F4-34E1C6D56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851670"/>
            <a:ext cx="3456384" cy="114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559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0A2796-49BF-4D5D-9534-55E51F1E4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HOL-2131-01-MAP </a:t>
            </a:r>
            <a:r>
              <a:rPr lang="ko-KR" altLang="en-US" dirty="0"/>
              <a:t>시작</a:t>
            </a:r>
            <a:endParaRPr 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1B0004-CDCC-457F-873D-CFF7472FBB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Labs.hol.vmware.com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27DAA1-17EE-4869-9249-7FC363D3E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208"/>
            <a:ext cx="6552728" cy="334717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C8C014-BF19-4D29-8676-73408282E705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Piper Day2 Lab5 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대신 </a:t>
            </a:r>
            <a:r>
              <a:rPr lang="en-US" altLang="ko-KR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Vmware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HOL-2131-01-MAP 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C66B9A-2254-4B5D-8B6F-DE066AC11888}"/>
              </a:ext>
            </a:extLst>
          </p:cNvPr>
          <p:cNvSpPr/>
          <p:nvPr/>
        </p:nvSpPr>
        <p:spPr>
          <a:xfrm>
            <a:off x="5940152" y="1995686"/>
            <a:ext cx="792088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070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6255D-5082-4FA5-8E6F-CCC6A50E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Octant </a:t>
            </a:r>
            <a:r>
              <a:rPr lang="ko-KR" altLang="en-US" dirty="0"/>
              <a:t>홈 경로 이동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15388F-D9AF-4C2E-9336-015BEC45E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2C7DAC-3DC9-414C-AEE3-A34F782E7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256" y="2081144"/>
            <a:ext cx="4105848" cy="98121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C86C487-B42A-4D5B-92EF-8F9E63D25D7F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cd $HOME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Pwd</a:t>
            </a: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./octant.cmd 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endParaRPr lang="en-US" altLang="ko-KR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2291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6255D-5082-4FA5-8E6F-CCC6A50E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Octant </a:t>
            </a:r>
            <a:r>
              <a:rPr lang="ko-KR" altLang="en-US" dirty="0" err="1"/>
              <a:t>메인화면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15388F-D9AF-4C2E-9336-015BEC45E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192.168.110.100:7777/#/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6B5BCB-B695-49B1-9A47-EA5A6975D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15566"/>
            <a:ext cx="5760640" cy="369682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C6AA4FC-C242-4D4D-B22D-5AF9DC7942A7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쿠버네티스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오브젝트 단위의 메뉴 접근</a:t>
            </a:r>
            <a:endParaRPr lang="en-US" altLang="ko-KR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갱신 딜레이 없음</a:t>
            </a:r>
            <a:endParaRPr lang="en-US" altLang="ko-KR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 및 서비스 생성은 불가능하나 삭제는 가능</a:t>
            </a:r>
            <a:endParaRPr lang="en-US" altLang="ko-KR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Yaml</a:t>
            </a: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관리</a:t>
            </a:r>
            <a:endParaRPr lang="en-US" altLang="ko-KR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컨테이너 접속 콘솔 제공</a:t>
            </a:r>
            <a:endParaRPr lang="en-US" altLang="ko-KR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9202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7770C90-9FA6-4C23-9A0F-A67BE6112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823853"/>
            <a:ext cx="8572500" cy="1495794"/>
          </a:xfrm>
        </p:spPr>
        <p:txBody>
          <a:bodyPr/>
          <a:lstStyle/>
          <a:p>
            <a:r>
              <a:rPr lang="en-US" dirty="0"/>
              <a:t>App deployment and monitoring</a:t>
            </a:r>
          </a:p>
        </p:txBody>
      </p:sp>
    </p:spTree>
    <p:extLst>
      <p:ext uri="{BB962C8B-B14F-4D97-AF65-F5344CB8AC3E}">
        <p14:creationId xmlns:p14="http://schemas.microsoft.com/office/powerpoint/2010/main" val="615736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6255D-5082-4FA5-8E6F-CCC6A50E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레스토랑 평점 평가</a:t>
            </a:r>
            <a:r>
              <a:rPr lang="en-US" altLang="ko-KR" dirty="0"/>
              <a:t> </a:t>
            </a:r>
            <a:r>
              <a:rPr lang="ko-KR" altLang="en-US" dirty="0"/>
              <a:t>서비스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15388F-D9AF-4C2E-9336-015BEC45E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2A21DA-45BD-4509-998C-17531130A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987574"/>
            <a:ext cx="4610100" cy="357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80705-7C92-4773-8A37-30E8F1EB8206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앱 배포 절차 확인</a:t>
            </a: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086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6255D-5082-4FA5-8E6F-CCC6A50E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 </a:t>
            </a:r>
            <a:r>
              <a:rPr lang="ko-KR" altLang="en-US" dirty="0"/>
              <a:t>서비스 배포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15388F-D9AF-4C2E-9336-015BEC45E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7E4BCA-9AEC-460F-A956-A0C517ACB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895961"/>
            <a:ext cx="5849166" cy="36200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DC273A0-A886-403E-B78C-6BD42ADD5C68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kubectl</a:t>
            </a: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apply –f rest-</a:t>
            </a: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review.yaml</a:t>
            </a: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2B83BD-0AE2-4E04-B1CB-FDEDD39B805E}"/>
              </a:ext>
            </a:extLst>
          </p:cNvPr>
          <p:cNvSpPr/>
          <p:nvPr/>
        </p:nvSpPr>
        <p:spPr>
          <a:xfrm>
            <a:off x="2123728" y="1059582"/>
            <a:ext cx="2520280" cy="2154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385125-898E-40DB-85DC-B5D2DE87279F}"/>
              </a:ext>
            </a:extLst>
          </p:cNvPr>
          <p:cNvSpPr/>
          <p:nvPr/>
        </p:nvSpPr>
        <p:spPr>
          <a:xfrm>
            <a:off x="2123728" y="2499742"/>
            <a:ext cx="2520280" cy="2154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203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6255D-5082-4FA5-8E6F-CCC6A50E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디플로이먼트</a:t>
            </a:r>
            <a:r>
              <a:rPr lang="ko-KR" altLang="en-US" dirty="0"/>
              <a:t> 및 서비스 확인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15388F-D9AF-4C2E-9336-015BEC45E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E14121-E725-4485-B681-41098C1EC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97" y="939390"/>
            <a:ext cx="5868219" cy="36485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A5AE2A8-ABD5-439E-8050-3EECE4C5206C}"/>
              </a:ext>
            </a:extLst>
          </p:cNvPr>
          <p:cNvSpPr/>
          <p:nvPr/>
        </p:nvSpPr>
        <p:spPr>
          <a:xfrm>
            <a:off x="5292080" y="4084498"/>
            <a:ext cx="864096" cy="2154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07B282-FA90-4AFB-8F43-F6231B6A0F00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Kubectl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get deployment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Kubectl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get svc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Kubectl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get pods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접속 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8C2A02-BAA4-4444-A292-4D6C0F9BB052}"/>
              </a:ext>
            </a:extLst>
          </p:cNvPr>
          <p:cNvSpPr/>
          <p:nvPr/>
        </p:nvSpPr>
        <p:spPr>
          <a:xfrm>
            <a:off x="2123728" y="1131590"/>
            <a:ext cx="1872208" cy="2154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B30E93-AE2E-4FA5-B783-800B0B57277F}"/>
              </a:ext>
            </a:extLst>
          </p:cNvPr>
          <p:cNvSpPr/>
          <p:nvPr/>
        </p:nvSpPr>
        <p:spPr>
          <a:xfrm>
            <a:off x="2123728" y="2284298"/>
            <a:ext cx="1872208" cy="2154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920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6255D-5082-4FA5-8E6F-CCC6A50E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웹브라우저</a:t>
            </a:r>
            <a:r>
              <a:rPr lang="ko-KR" altLang="en-US" dirty="0"/>
              <a:t> 접속 확인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15388F-D9AF-4C2E-9336-015BEC45E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A3BAAE-A532-4FD9-914F-035F84865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37908"/>
            <a:ext cx="6480720" cy="321941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C6F479F-3557-456A-A154-395D1AFFCCD6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접속 확인</a:t>
            </a: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B2286C-C438-41D4-ABC9-151068DD04EF}"/>
              </a:ext>
            </a:extLst>
          </p:cNvPr>
          <p:cNvSpPr/>
          <p:nvPr/>
        </p:nvSpPr>
        <p:spPr>
          <a:xfrm>
            <a:off x="1403648" y="1131590"/>
            <a:ext cx="864096" cy="2154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245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6255D-5082-4FA5-8E6F-CCC6A50E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PVC </a:t>
            </a:r>
            <a:r>
              <a:rPr lang="ko-KR" altLang="en-US" dirty="0"/>
              <a:t>및 </a:t>
            </a:r>
            <a:r>
              <a:rPr lang="en-US" altLang="ko-KR" dirty="0"/>
              <a:t>v2 </a:t>
            </a:r>
            <a:r>
              <a:rPr lang="ko-KR" altLang="en-US" dirty="0"/>
              <a:t>서비스 배포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15388F-D9AF-4C2E-9336-015BEC45E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454EEF-2845-430D-883A-2C7FA96E0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05487"/>
            <a:ext cx="5887272" cy="361047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FFF2494-036B-4014-B3C0-6671D7BA3F9B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사항</a:t>
            </a:r>
            <a:endParaRPr lang="en-US" altLang="ko-KR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56A3F3-971A-48C2-A368-D6E9B8972BBF}"/>
              </a:ext>
            </a:extLst>
          </p:cNvPr>
          <p:cNvSpPr/>
          <p:nvPr/>
        </p:nvSpPr>
        <p:spPr>
          <a:xfrm>
            <a:off x="2195736" y="2499742"/>
            <a:ext cx="2376264" cy="2154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241DBD-E01F-41A8-B7DA-F62A2D12F361}"/>
              </a:ext>
            </a:extLst>
          </p:cNvPr>
          <p:cNvSpPr/>
          <p:nvPr/>
        </p:nvSpPr>
        <p:spPr>
          <a:xfrm>
            <a:off x="2195736" y="2788354"/>
            <a:ext cx="2880320" cy="2154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854F43-00E2-4691-84CF-DE748DADA310}"/>
              </a:ext>
            </a:extLst>
          </p:cNvPr>
          <p:cNvSpPr/>
          <p:nvPr/>
        </p:nvSpPr>
        <p:spPr>
          <a:xfrm>
            <a:off x="2195736" y="3076966"/>
            <a:ext cx="3672408" cy="2154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5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6255D-5082-4FA5-8E6F-CCC6A50E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생성된 </a:t>
            </a:r>
            <a:r>
              <a:rPr lang="ko-KR" altLang="en-US" dirty="0" err="1"/>
              <a:t>파드</a:t>
            </a:r>
            <a:r>
              <a:rPr lang="ko-KR" altLang="en-US" dirty="0"/>
              <a:t> 확인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15388F-D9AF-4C2E-9336-015BEC45E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774138-4001-4EB5-B18D-90DBFFD06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58442"/>
            <a:ext cx="5887272" cy="3629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2045B87-9D05-4848-A50D-F30AD1462664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Yelb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redis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PVC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kubectl</a:t>
            </a: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get pods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kubectl</a:t>
            </a: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get svc</a:t>
            </a:r>
          </a:p>
        </p:txBody>
      </p:sp>
    </p:spTree>
    <p:extLst>
      <p:ext uri="{BB962C8B-B14F-4D97-AF65-F5344CB8AC3E}">
        <p14:creationId xmlns:p14="http://schemas.microsoft.com/office/powerpoint/2010/main" val="3055252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6255D-5082-4FA5-8E6F-CCC6A50E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Octant </a:t>
            </a:r>
            <a:r>
              <a:rPr lang="ko-KR" altLang="en-US" dirty="0"/>
              <a:t>에서 </a:t>
            </a:r>
            <a:r>
              <a:rPr lang="en-US" altLang="ko-KR" dirty="0" err="1"/>
              <a:t>yelb</a:t>
            </a:r>
            <a:r>
              <a:rPr lang="en-US" altLang="ko-KR" dirty="0"/>
              <a:t> </a:t>
            </a:r>
            <a:r>
              <a:rPr lang="ko-KR" altLang="en-US" dirty="0"/>
              <a:t>서비스 </a:t>
            </a:r>
            <a:r>
              <a:rPr lang="en-US" altLang="ko-KR" dirty="0"/>
              <a:t>&amp; </a:t>
            </a:r>
            <a:r>
              <a:rPr lang="ko-KR" altLang="en-US" dirty="0" err="1"/>
              <a:t>디플로이먼트</a:t>
            </a:r>
            <a:r>
              <a:rPr lang="ko-KR" altLang="en-US" dirty="0"/>
              <a:t> 갱신 확인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15388F-D9AF-4C2E-9336-015BEC45E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EFDFA1-7F30-4438-AD00-89EECFFA7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15566"/>
            <a:ext cx="5821832" cy="374441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ADFFE24-48E4-4A74-A6B4-9CCBC540F4C8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콘솔에서 작업 즉시 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Octant 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인터페이스에 자동 갱신</a:t>
            </a: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767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0A2796-49BF-4D5D-9534-55E51F1E4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lab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1B0004-CDCC-457F-873D-CFF7472FBB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17D69F-E605-4A06-A138-B7A4FC130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917798"/>
            <a:ext cx="5551716" cy="38862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D22AE3-105A-478A-A4A3-FB2862690701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후 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 lab</a:t>
            </a: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29C125-CDFE-4C1A-8128-6847A5E21FFF}"/>
              </a:ext>
            </a:extLst>
          </p:cNvPr>
          <p:cNvSpPr/>
          <p:nvPr/>
        </p:nvSpPr>
        <p:spPr>
          <a:xfrm>
            <a:off x="5364088" y="1635646"/>
            <a:ext cx="720080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9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6255D-5082-4FA5-8E6F-CCC6A50E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</a:t>
            </a:r>
            <a:r>
              <a:rPr lang="ko-KR" altLang="en-US" dirty="0"/>
              <a:t> 정보 확인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15388F-D9AF-4C2E-9336-015BEC45E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5B687C-B29F-470C-92FA-65FB80C20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07704"/>
            <a:ext cx="5957560" cy="38242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5D536F-F62B-46A1-8BD8-9B1620E673B8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Pod 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클릭하여 세부 정보 화면 이동</a:t>
            </a: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573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6255D-5082-4FA5-8E6F-CCC6A50E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배포한 서비스 </a:t>
            </a:r>
            <a:r>
              <a:rPr lang="en-US" altLang="ko-KR" dirty="0"/>
              <a:t>&amp; </a:t>
            </a:r>
            <a:r>
              <a:rPr lang="ko-KR" altLang="en-US" dirty="0" err="1"/>
              <a:t>디플로이먼트</a:t>
            </a:r>
            <a:r>
              <a:rPr lang="ko-KR" altLang="en-US" dirty="0"/>
              <a:t> 삭제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15388F-D9AF-4C2E-9336-015BEC45E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905A2E-B0B9-42FD-BABE-1B64F532E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58442"/>
            <a:ext cx="5839640" cy="362953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3FF609-8BE2-4751-A697-E1DA0247DAA0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Yelb</a:t>
            </a: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&amp; </a:t>
            </a: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redis</a:t>
            </a: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en-US" altLang="ko-KR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삭제 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ko-KR" alt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디플로이먼트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삭제</a:t>
            </a:r>
            <a:endParaRPr lang="en-US" altLang="ko-KR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en-US" altLang="ko-KR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kubectl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delete deployment </a:t>
            </a:r>
            <a:r>
              <a:rPr lang="ko-KR" alt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디플로이먼트명</a:t>
            </a:r>
            <a:endParaRPr lang="en-US" altLang="ko-KR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en-US" altLang="ko-KR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kubectl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delete svc 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서비스명</a:t>
            </a:r>
            <a:endParaRPr lang="en-US" altLang="ko-KR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파드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(Pod)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ko-KR" alt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디플로이먼트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삭제 시 자동 삭제됨</a:t>
            </a:r>
            <a:endParaRPr lang="en-US" altLang="ko-KR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kubectl</a:t>
            </a: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get deployment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kubectl</a:t>
            </a: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get svc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kubectl</a:t>
            </a: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get pods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B34E4C-B2A7-4CEB-822F-4A9E532F27D5}"/>
              </a:ext>
            </a:extLst>
          </p:cNvPr>
          <p:cNvSpPr/>
          <p:nvPr/>
        </p:nvSpPr>
        <p:spPr>
          <a:xfrm>
            <a:off x="2123728" y="1131590"/>
            <a:ext cx="3019772" cy="2154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C232E8-743B-428E-803A-6E39C18099A1}"/>
              </a:ext>
            </a:extLst>
          </p:cNvPr>
          <p:cNvSpPr/>
          <p:nvPr/>
        </p:nvSpPr>
        <p:spPr>
          <a:xfrm>
            <a:off x="2123728" y="1924258"/>
            <a:ext cx="3019772" cy="2260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804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6255D-5082-4FA5-8E6F-CCC6A50E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네임 스페이스 생성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15388F-D9AF-4C2E-9336-015BEC45E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953827-0EFB-43EB-98CA-DC769BA00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702621" y="2552421"/>
            <a:ext cx="5849166" cy="18195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7B76E2-4648-4364-A2BB-D1DA2DEF3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203598"/>
            <a:ext cx="5887272" cy="6001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595E9BD-775A-4795-ACFE-D513B312C9E7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kubectl</a:t>
            </a: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create </a:t>
            </a: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namespae</a:t>
            </a: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octant-demo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kubectl</a:t>
            </a: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get 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cd apps/octant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1237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B4598-DF0B-4B3C-BCDE-1EBBD7A47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서비스 배포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E070BD-6CDA-4F97-A4D4-52FBF8DB82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Octant </a:t>
            </a:r>
            <a:r>
              <a:rPr lang="ko-KR" altLang="en-US" dirty="0"/>
              <a:t>테스트 용 </a:t>
            </a:r>
            <a:r>
              <a:rPr lang="en-US" altLang="ko-KR" dirty="0"/>
              <a:t>json </a:t>
            </a:r>
            <a:r>
              <a:rPr lang="ko-KR" altLang="en-US" dirty="0"/>
              <a:t>서버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A7A5F3-A1A6-45A3-B13F-02A3C005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48916"/>
            <a:ext cx="5877745" cy="36390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912D70F-C589-4D6D-9DFC-733EE215CD2D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kubectl</a:t>
            </a: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apply –f </a:t>
            </a: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deployment.yaml</a:t>
            </a: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kubectl</a:t>
            </a: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get deployment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kubectl</a:t>
            </a: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get pods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E52CD3-AC26-47CC-9CFA-1A7829B74E9F}"/>
              </a:ext>
            </a:extLst>
          </p:cNvPr>
          <p:cNvSpPr/>
          <p:nvPr/>
        </p:nvSpPr>
        <p:spPr>
          <a:xfrm>
            <a:off x="2627784" y="1708234"/>
            <a:ext cx="2515716" cy="2154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534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6255D-5082-4FA5-8E6F-CCC6A50E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Octant </a:t>
            </a:r>
            <a:r>
              <a:rPr lang="ko-KR" altLang="en-US" dirty="0"/>
              <a:t>메뉴의 리소스 시각화 정보 확인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15388F-D9AF-4C2E-9336-015BEC45E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Pod &gt; Pod </a:t>
            </a:r>
            <a:r>
              <a:rPr lang="ko-KR" altLang="en-US" dirty="0"/>
              <a:t>선택 </a:t>
            </a:r>
            <a:r>
              <a:rPr lang="en-US" altLang="ko-KR" dirty="0"/>
              <a:t>&gt; Resource Viewer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086FF4-59AC-4C79-9288-0BEEF7EB3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995686"/>
            <a:ext cx="1371791" cy="13432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A583B6-4833-45A6-9BC8-BDDD2848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275606"/>
            <a:ext cx="3312368" cy="29023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7C19027-596E-4A5A-ACD0-19EAC9438EB1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쿠버네티스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리소스 별 시각화 정보 확인</a:t>
            </a:r>
            <a:endParaRPr lang="en-US" altLang="ko-KR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테스트용도로 배포한 서비스에서 정보 불일치 및 에러 발생 확인</a:t>
            </a:r>
            <a:endParaRPr lang="en-US" altLang="ko-KR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주황 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빨강 박스 클릭 시 세부 </a:t>
            </a:r>
            <a:r>
              <a:rPr lang="ko-KR" alt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정보창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  <a:endParaRPr lang="en-US" altLang="ko-KR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ko-KR" alt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레플리카가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제대로 생성되지 않는 이슈 발견</a:t>
            </a: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1162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7907E5-3C87-44B4-B236-860BA51E8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02" y="915566"/>
            <a:ext cx="4189314" cy="275096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0E6255D-5082-4FA5-8E6F-CCC6A50E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알람이 발생한 리소스 박스의 </a:t>
            </a:r>
            <a:r>
              <a:rPr lang="en-US" altLang="ko-KR" dirty="0" err="1"/>
              <a:t>yaml</a:t>
            </a:r>
            <a:r>
              <a:rPr lang="en-US" altLang="ko-KR" dirty="0"/>
              <a:t> </a:t>
            </a:r>
            <a:r>
              <a:rPr lang="ko-KR" altLang="en-US" dirty="0"/>
              <a:t>로그 확인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15388F-D9AF-4C2E-9336-015BEC45E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838721-5E3E-45EF-B570-5137927CA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909018"/>
            <a:ext cx="4176464" cy="27509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C23AD73-F437-4443-8B83-A03FE825D4BD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왼쪽 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 발생 </a:t>
            </a:r>
            <a:r>
              <a:rPr lang="en-US" altLang="ko-KR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yaml</a:t>
            </a:r>
            <a:endParaRPr lang="en-US" altLang="ko-KR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정상 배포 </a:t>
            </a:r>
            <a:r>
              <a:rPr lang="en-US" altLang="ko-KR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yaml</a:t>
            </a: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2F20D9-1D74-4144-99FA-4CAFE8F93C51}"/>
              </a:ext>
            </a:extLst>
          </p:cNvPr>
          <p:cNvSpPr/>
          <p:nvPr/>
        </p:nvSpPr>
        <p:spPr>
          <a:xfrm>
            <a:off x="467544" y="2715766"/>
            <a:ext cx="3168352" cy="5040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731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6255D-5082-4FA5-8E6F-CCC6A50E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트러블 슈팅 후 업데이트 배포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15388F-D9AF-4C2E-9336-015BEC45E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D67986-3F61-4980-BB99-E82902BDF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48916"/>
            <a:ext cx="5839640" cy="36390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686EE20-0270-4B01-A85C-C5375BFE86AA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kubectl</a:t>
            </a: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apply –f good-</a:t>
            </a: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deployment.yaml</a:t>
            </a: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kubectl</a:t>
            </a: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get svc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kubectl</a:t>
            </a: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get deployment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kubectl</a:t>
            </a: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get pods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kubectl</a:t>
            </a: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get </a:t>
            </a:r>
            <a:r>
              <a:rPr 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rs</a:t>
            </a: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565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6255D-5082-4FA5-8E6F-CCC6A50E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정상 배포 확인 및 리소스 시각화 메뉴 이동 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15388F-D9AF-4C2E-9336-015BEC45E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990A37-BEE6-4C6F-9704-744FC681A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14058"/>
            <a:ext cx="5824734" cy="374592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623FFE0-0D36-4200-AF47-4EEF97BE4921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자동 갱신이므로 브라우저 자동 고침 불필요</a:t>
            </a: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36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6255D-5082-4FA5-8E6F-CCC6A50E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이슈 해결 후 정상화 확인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15388F-D9AF-4C2E-9336-015BEC45E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3E6EB3-6C99-4DBE-9FF2-A62A19A33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347614"/>
            <a:ext cx="3186990" cy="30243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49521B2-EB49-486E-A2C8-DD40102FC8E5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외에도 </a:t>
            </a:r>
            <a:r>
              <a:rPr lang="ko-KR" alt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포트포워딩을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비롯한 </a:t>
            </a:r>
            <a:r>
              <a:rPr lang="ko-KR" alt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쿠버네티스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서비스 관점에서 관리 가능한 요소들에 대한 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GUI 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중앙 집중 관리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트러블슈팅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제공</a:t>
            </a: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576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024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0A2796-49BF-4D5D-9534-55E51F1E4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콘솔 접속</a:t>
            </a:r>
            <a:endParaRPr 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1B0004-CDCC-457F-873D-CFF7472FBB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D45AF3-8EF3-43FC-A3F4-718B69A5E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15566"/>
            <a:ext cx="5904658" cy="36297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5F1ED5C-96C2-41CA-B5A4-F5A33F47C0C2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콘솔 윈도 화면이 잘 표시되지 않을 경우 오른쪽 탭 가장 최하단의 화면 갱신 클릭</a:t>
            </a: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949E0D-206B-405A-B17F-0B3F86566A2B}"/>
              </a:ext>
            </a:extLst>
          </p:cNvPr>
          <p:cNvSpPr/>
          <p:nvPr/>
        </p:nvSpPr>
        <p:spPr>
          <a:xfrm>
            <a:off x="5724128" y="2067694"/>
            <a:ext cx="216024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844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42C5C75-E7D4-4AE4-A0C4-E6AB7EB0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HOL-2131-01-MAP Agenda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8864C40-F3FC-4D5D-9BC0-23F5E301A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K8S Introduction</a:t>
            </a:r>
          </a:p>
          <a:p>
            <a:r>
              <a:rPr lang="en-US" dirty="0" err="1"/>
              <a:t>TKGi</a:t>
            </a:r>
            <a:r>
              <a:rPr lang="en-US" dirty="0"/>
              <a:t> Introduction –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ko-KR" altLang="en-US" dirty="0" err="1"/>
              <a:t>금요세미나</a:t>
            </a:r>
            <a:r>
              <a:rPr lang="ko-KR" altLang="en-US" dirty="0"/>
              <a:t> 진행</a:t>
            </a:r>
            <a:endParaRPr lang="en-US" dirty="0"/>
          </a:p>
          <a:p>
            <a:r>
              <a:rPr lang="en-US" dirty="0"/>
              <a:t>Multi-tiered Application deployment –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ko-KR" altLang="en-US" dirty="0" err="1"/>
              <a:t>금요세미나</a:t>
            </a:r>
            <a:r>
              <a:rPr lang="ko-KR" altLang="en-US" dirty="0"/>
              <a:t> 진행</a:t>
            </a:r>
            <a:endParaRPr lang="en-US" dirty="0"/>
          </a:p>
          <a:p>
            <a:r>
              <a:rPr lang="en-US" sz="3200" b="1" dirty="0" err="1">
                <a:solidFill>
                  <a:schemeClr val="bg1"/>
                </a:solidFill>
              </a:rPr>
              <a:t>TKGi</a:t>
            </a:r>
            <a:r>
              <a:rPr lang="en-US" sz="3200" b="1" dirty="0">
                <a:solidFill>
                  <a:schemeClr val="bg1"/>
                </a:solidFill>
              </a:rPr>
              <a:t> Octant dashboard</a:t>
            </a:r>
          </a:p>
          <a:p>
            <a:r>
              <a:rPr lang="en-US" dirty="0" err="1"/>
              <a:t>TKGi</a:t>
            </a:r>
            <a:r>
              <a:rPr lang="en-US" dirty="0"/>
              <a:t> Management console</a:t>
            </a:r>
          </a:p>
          <a:p>
            <a:r>
              <a:rPr lang="en-US" dirty="0"/>
              <a:t>K8S monitoring and GUI –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ko-KR" altLang="en-US" dirty="0" err="1"/>
              <a:t>금요세미나</a:t>
            </a:r>
            <a:r>
              <a:rPr lang="ko-KR" altLang="en-US" dirty="0"/>
              <a:t> 진행</a:t>
            </a:r>
            <a:endParaRPr lang="en-US" dirty="0"/>
          </a:p>
          <a:p>
            <a:r>
              <a:rPr lang="en-US" dirty="0"/>
              <a:t>Log Insight –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ko-KR" altLang="en-US" dirty="0" err="1"/>
              <a:t>금요세미나</a:t>
            </a:r>
            <a:r>
              <a:rPr lang="ko-KR" altLang="en-US" dirty="0"/>
              <a:t> 진행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44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0A2796-49BF-4D5D-9534-55E51F1E4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패스워드 확인 </a:t>
            </a:r>
            <a:r>
              <a:rPr lang="en-US" altLang="ko-KR" dirty="0"/>
              <a:t>&amp;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복사</a:t>
            </a:r>
            <a:endParaRPr 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1B0004-CDCC-457F-873D-CFF7472FBB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1DD897-B4EC-4DBC-BE0C-7E067561C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26" y="908208"/>
            <a:ext cx="6151706" cy="36066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FAC6EB9-AD5C-4BEA-9B07-256B3D14D71F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바탕 화면 패스워드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.txt 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오픈 후 </a:t>
            </a:r>
            <a:r>
              <a:rPr lang="en-US" altLang="ko-KR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tkgi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login &amp; 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패스워드 확인</a:t>
            </a:r>
            <a:endParaRPr lang="en-US" altLang="ko-KR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접속 후 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CMD </a:t>
            </a:r>
            <a:r>
              <a:rPr lang="ko-KR" altLang="en-US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우클릭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권한 실행</a:t>
            </a: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3DE09E-48F1-44C8-BC58-0E212D3190A2}"/>
              </a:ext>
            </a:extLst>
          </p:cNvPr>
          <p:cNvSpPr/>
          <p:nvPr/>
        </p:nvSpPr>
        <p:spPr>
          <a:xfrm>
            <a:off x="1259632" y="1563638"/>
            <a:ext cx="2952328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223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0A2796-49BF-4D5D-9534-55E51F1E4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Putty </a:t>
            </a:r>
            <a:r>
              <a:rPr lang="ko-KR" altLang="en-US" dirty="0"/>
              <a:t>실행</a:t>
            </a:r>
            <a:endParaRPr 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1B0004-CDCC-457F-873D-CFF7472FBB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E7CABA-A4F1-4F58-9498-6EEB233BB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911932"/>
            <a:ext cx="3972479" cy="38200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AA5DE68-0129-4A4F-AE01-53001BA120BB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Putty 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endParaRPr lang="en-US" altLang="ko-KR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Cli-vm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 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Load &gt;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Cli-vm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콘솔로만 작업 진행</a:t>
            </a: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3D2BAA-06AF-409B-8F97-3A7D1FEDFBB1}"/>
              </a:ext>
            </a:extLst>
          </p:cNvPr>
          <p:cNvSpPr/>
          <p:nvPr/>
        </p:nvSpPr>
        <p:spPr>
          <a:xfrm>
            <a:off x="3059832" y="3003798"/>
            <a:ext cx="1584176" cy="1440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E94890-79AB-48D0-86D8-B777FD1D908D}"/>
              </a:ext>
            </a:extLst>
          </p:cNvPr>
          <p:cNvSpPr/>
          <p:nvPr/>
        </p:nvSpPr>
        <p:spPr>
          <a:xfrm>
            <a:off x="4860032" y="2859782"/>
            <a:ext cx="576064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4E09F4-F01E-445C-80BA-A585845E6FF0}"/>
              </a:ext>
            </a:extLst>
          </p:cNvPr>
          <p:cNvSpPr/>
          <p:nvPr/>
        </p:nvSpPr>
        <p:spPr>
          <a:xfrm>
            <a:off x="3995936" y="4443958"/>
            <a:ext cx="720080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178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0A2796-49BF-4D5D-9534-55E51F1E4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TKGi</a:t>
            </a:r>
            <a:r>
              <a:rPr lang="en-US" dirty="0"/>
              <a:t> cli </a:t>
            </a:r>
            <a:r>
              <a:rPr lang="ko-KR" altLang="en-US" dirty="0"/>
              <a:t>접속</a:t>
            </a:r>
            <a:endParaRPr 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1B0004-CDCC-457F-873D-CFF7472FBB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3F59C3-37A1-4B27-B2F8-9C7D1DBAA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23" y="939390"/>
            <a:ext cx="5858693" cy="36485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EEC3595-8D91-422B-9752-BC4E06A20013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정상 접속 확인</a:t>
            </a: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40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0A2796-49BF-4D5D-9534-55E51F1E4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</a:t>
            </a:r>
            <a:r>
              <a:rPr lang="en-US" dirty="0" err="1"/>
              <a:t>TKGi</a:t>
            </a:r>
            <a:endParaRPr 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1B0004-CDCC-457F-873D-CFF7472FBB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25D88D-89C9-4CB4-858D-90164E3D1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44" y="939390"/>
            <a:ext cx="5887272" cy="36485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6282AF-BE27-46E4-8D76-82C0A1D00996}"/>
              </a:ext>
            </a:extLst>
          </p:cNvPr>
          <p:cNvSpPr/>
          <p:nvPr/>
        </p:nvSpPr>
        <p:spPr>
          <a:xfrm>
            <a:off x="6948264" y="908208"/>
            <a:ext cx="1909986" cy="3895790"/>
          </a:xfrm>
          <a:prstGeom prst="rect">
            <a:avLst/>
          </a:prstGeom>
          <a:solidFill>
            <a:schemeClr val="tx2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바탕화면의 패스워드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.txt 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파일의 </a:t>
            </a:r>
            <a:r>
              <a:rPr lang="en-US" altLang="ko-KR" sz="10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tkgi</a:t>
            </a:r>
            <a:r>
              <a:rPr lang="en-US" altLang="ko-KR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login </a:t>
            </a:r>
            <a:r>
              <a:rPr lang="ko-KR" altLang="en-US" sz="10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명령어와 패스워드 입력</a:t>
            </a:r>
            <a:endParaRPr lang="en-US" sz="1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2B0069-F4A3-4376-9A3E-22DBDCDABBF5}"/>
              </a:ext>
            </a:extLst>
          </p:cNvPr>
          <p:cNvSpPr/>
          <p:nvPr/>
        </p:nvSpPr>
        <p:spPr>
          <a:xfrm>
            <a:off x="1835696" y="3363838"/>
            <a:ext cx="3024336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63AB7-0DD4-4452-B6C2-439D8D89E70D}"/>
              </a:ext>
            </a:extLst>
          </p:cNvPr>
          <p:cNvSpPr/>
          <p:nvPr/>
        </p:nvSpPr>
        <p:spPr>
          <a:xfrm>
            <a:off x="1331640" y="3579862"/>
            <a:ext cx="2376264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083198"/>
      </p:ext>
    </p:extLst>
  </p:cSld>
  <p:clrMapOvr>
    <a:masterClrMapping/>
  </p:clrMapOvr>
</p:sld>
</file>

<file path=ppt/theme/theme1.xml><?xml version="1.0" encoding="utf-8"?>
<a:theme xmlns:a="http://schemas.openxmlformats.org/drawingml/2006/main" name="2020 Dell Tech templat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2163C19A-6F97-46CB-A4DB-209EE5FF66DF}" vid="{2F638D69-5682-46F6-ADFA-49F8A93586E6}"/>
    </a:ext>
  </a:extLst>
</a:theme>
</file>

<file path=ppt/theme/theme2.xml><?xml version="1.0" encoding="utf-8"?>
<a:theme xmlns:a="http://schemas.openxmlformats.org/drawingml/2006/main" name="Office Them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A289B7C6FCE242B980898928651919" ma:contentTypeVersion="13" ma:contentTypeDescription="Create a new document." ma:contentTypeScope="" ma:versionID="3679259dd344fc144c36b6be9f69d1d4">
  <xsd:schema xmlns:xsd="http://www.w3.org/2001/XMLSchema" xmlns:xs="http://www.w3.org/2001/XMLSchema" xmlns:p="http://schemas.microsoft.com/office/2006/metadata/properties" xmlns:ns3="cb26b760-5ef7-48cb-a749-f80e0f4d954a" xmlns:ns4="911ebd03-3e88-4812-be5c-1119fe40f7b4" targetNamespace="http://schemas.microsoft.com/office/2006/metadata/properties" ma:root="true" ma:fieldsID="3431dd9f6d71691fb4b867132cc914eb" ns3:_="" ns4:_="">
    <xsd:import namespace="cb26b760-5ef7-48cb-a749-f80e0f4d954a"/>
    <xsd:import namespace="911ebd03-3e88-4812-be5c-1119fe40f7b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3:SharedWithDetails" minOccurs="0"/>
                <xsd:element ref="ns3:SharingHintHash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26b760-5ef7-48cb-a749-f80e0f4d95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ebd03-3e88-4812-be5c-1119fe40f7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79C502-9B2F-4EBA-9289-79A23EA785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26b760-5ef7-48cb-a749-f80e0f4d954a"/>
    <ds:schemaRef ds:uri="911ebd03-3e88-4812-be5c-1119fe40f7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D300ED-4680-42BC-B9D0-E1628E953B0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8795AFD-EF38-4372-A441-FB6A95D3A83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DT 2020 PPT Template</Template>
  <TotalTime>680</TotalTime>
  <Words>640</Words>
  <Application>Microsoft Office PowerPoint</Application>
  <PresentationFormat>화면 슬라이드 쇼(16:9)</PresentationFormat>
  <Paragraphs>130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맑은 고딕</vt:lpstr>
      <vt:lpstr>Arial</vt:lpstr>
      <vt:lpstr>Wingdings</vt:lpstr>
      <vt:lpstr>2020 Dell Tech template</vt:lpstr>
      <vt:lpstr>TKGi &amp; Octant</vt:lpstr>
      <vt:lpstr>HOL-2131-01-MAP 시작</vt:lpstr>
      <vt:lpstr>Start lab</vt:lpstr>
      <vt:lpstr>콘솔 접속</vt:lpstr>
      <vt:lpstr>HOL-2131-01-MAP Agenda</vt:lpstr>
      <vt:lpstr>패스워드 확인 &amp; 우클릭 &gt; 복사</vt:lpstr>
      <vt:lpstr>Putty 실행</vt:lpstr>
      <vt:lpstr>TKGi cli 접속</vt:lpstr>
      <vt:lpstr>Login to TKGi</vt:lpstr>
      <vt:lpstr>생성된 클러스터 확인</vt:lpstr>
      <vt:lpstr>클러스터 정보 확인</vt:lpstr>
      <vt:lpstr>크리덴셜 생성</vt:lpstr>
      <vt:lpstr>Harbor  Container Image Registry</vt:lpstr>
      <vt:lpstr>Harbor 접속</vt:lpstr>
      <vt:lpstr>Project </vt:lpstr>
      <vt:lpstr>Project &gt; Library</vt:lpstr>
      <vt:lpstr>버전 별 이미지 확인</vt:lpstr>
      <vt:lpstr>TKGi Octant</vt:lpstr>
      <vt:lpstr>What is Octant ?</vt:lpstr>
      <vt:lpstr>Octant 홈 경로 이동</vt:lpstr>
      <vt:lpstr>Octant 메인화면</vt:lpstr>
      <vt:lpstr>App deployment and monitoring</vt:lpstr>
      <vt:lpstr>레스토랑 평점 평가 서비스</vt:lpstr>
      <vt:lpstr>V1 서비스 배포</vt:lpstr>
      <vt:lpstr>디플로이먼트 및 서비스 확인</vt:lpstr>
      <vt:lpstr>웹브라우저 접속 확인</vt:lpstr>
      <vt:lpstr>PVC 및 v2 서비스 배포</vt:lpstr>
      <vt:lpstr>생성된 파드 확인</vt:lpstr>
      <vt:lpstr>Octant 에서 yelb 서비스 &amp; 디플로이먼트 갱신 확인</vt:lpstr>
      <vt:lpstr>Pod 정보 확인</vt:lpstr>
      <vt:lpstr>배포한 서비스 &amp; 디플로이먼트 삭제</vt:lpstr>
      <vt:lpstr>새로운 네임 스페이스 생성</vt:lpstr>
      <vt:lpstr>새로운 서비스 배포</vt:lpstr>
      <vt:lpstr>Octant 메뉴의 리소스 시각화 정보 확인</vt:lpstr>
      <vt:lpstr>알람이 발생한 리소스 박스의 yaml 로그 확인</vt:lpstr>
      <vt:lpstr>트러블 슈팅 후 업데이트 배포</vt:lpstr>
      <vt:lpstr>정상 배포 확인 및 리소스 시각화 메뉴 이동 </vt:lpstr>
      <vt:lpstr>이슈 해결 후 정상화 확인</vt:lpstr>
      <vt:lpstr>PowerPoint 프레젠테이션</vt:lpstr>
    </vt:vector>
  </TitlesOfParts>
  <Company>Dell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1</dc:title>
  <dc:creator>Yun, Jaeho</dc:creator>
  <cp:lastModifiedBy>Yun, Jaeho</cp:lastModifiedBy>
  <cp:revision>38</cp:revision>
  <cp:lastPrinted>2018-09-10T14:53:10Z</cp:lastPrinted>
  <dcterms:created xsi:type="dcterms:W3CDTF">2020-11-30T08:56:21Z</dcterms:created>
  <dcterms:modified xsi:type="dcterms:W3CDTF">2020-12-01T15:16:36Z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cb76b2-10b8-4fe1-93d4-2202842406cd_Enabled">
    <vt:lpwstr>True</vt:lpwstr>
  </property>
  <property fmtid="{D5CDD505-2E9C-101B-9397-08002B2CF9AE}" pid="3" name="MSIP_Label_17cb76b2-10b8-4fe1-93d4-2202842406cd_SiteId">
    <vt:lpwstr>945c199a-83a2-4e80-9f8c-5a91be5752dd</vt:lpwstr>
  </property>
  <property fmtid="{D5CDD505-2E9C-101B-9397-08002B2CF9AE}" pid="4" name="MSIP_Label_17cb76b2-10b8-4fe1-93d4-2202842406cd_Owner">
    <vt:lpwstr>denise.leblanc@emc.com</vt:lpwstr>
  </property>
  <property fmtid="{D5CDD505-2E9C-101B-9397-08002B2CF9AE}" pid="5" name="MSIP_Label_17cb76b2-10b8-4fe1-93d4-2202842406cd_SetDate">
    <vt:lpwstr>2020-01-22T16:36:41.6814404Z</vt:lpwstr>
  </property>
  <property fmtid="{D5CDD505-2E9C-101B-9397-08002B2CF9AE}" pid="6" name="MSIP_Label_17cb76b2-10b8-4fe1-93d4-2202842406cd_Name">
    <vt:lpwstr>External Public</vt:lpwstr>
  </property>
  <property fmtid="{D5CDD505-2E9C-101B-9397-08002B2CF9AE}" pid="7" name="MSIP_Label_17cb76b2-10b8-4fe1-93d4-2202842406cd_Application">
    <vt:lpwstr>Microsoft Azure Information Protection</vt:lpwstr>
  </property>
  <property fmtid="{D5CDD505-2E9C-101B-9397-08002B2CF9AE}" pid="8" name="MSIP_Label_17cb76b2-10b8-4fe1-93d4-2202842406cd_Extended_MSFT_Method">
    <vt:lpwstr>Manual</vt:lpwstr>
  </property>
  <property fmtid="{D5CDD505-2E9C-101B-9397-08002B2CF9AE}" pid="9" name="aiplabel">
    <vt:lpwstr>External Public</vt:lpwstr>
  </property>
  <property fmtid="{D5CDD505-2E9C-101B-9397-08002B2CF9AE}" pid="10" name="ContentTypeId">
    <vt:lpwstr>0x010100FFA289B7C6FCE242B980898928651919</vt:lpwstr>
  </property>
</Properties>
</file>